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É BOM, É MUITO BOM!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BOM, É MUITO BOM!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bom, é muito bom, </a:t>
            </a:r>
          </a:p>
          <a:p>
            <a:r>
              <a:rPr lang="pt-BR" dirty="0"/>
              <a:t>é muito bom ter Jesus </a:t>
            </a:r>
          </a:p>
          <a:p>
            <a:r>
              <a:rPr lang="pt-BR" dirty="0"/>
              <a:t>no coração.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BOM, É MUITO BOM!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bom, é muito bom, </a:t>
            </a:r>
          </a:p>
          <a:p>
            <a:r>
              <a:rPr lang="pt-BR" dirty="0"/>
              <a:t>é muito bom ter Jesus </a:t>
            </a:r>
          </a:p>
          <a:p>
            <a:r>
              <a:rPr lang="pt-BR" dirty="0"/>
              <a:t>no coração. </a:t>
            </a:r>
          </a:p>
        </p:txBody>
      </p:sp>
    </p:spTree>
    <p:extLst>
      <p:ext uri="{BB962C8B-B14F-4D97-AF65-F5344CB8AC3E}">
        <p14:creationId xmlns:p14="http://schemas.microsoft.com/office/powerpoint/2010/main" val="285422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BOM, É MUITO BOM!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E16773-6B3A-4571-8650-D443A34B4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Andar com Ele, </a:t>
            </a:r>
          </a:p>
          <a:p>
            <a:r>
              <a:rPr lang="pt-BR" dirty="0"/>
              <a:t>bem juntinho </a:t>
            </a:r>
            <a:r>
              <a:rPr lang="pt-BR" dirty="0" err="1"/>
              <a:t>dEle</a:t>
            </a:r>
            <a:r>
              <a:rPr lang="pt-BR" dirty="0"/>
              <a:t>, é bom, </a:t>
            </a:r>
          </a:p>
          <a:p>
            <a:r>
              <a:rPr lang="pt-BR" dirty="0"/>
              <a:t>é muito bom, é bom demais! </a:t>
            </a:r>
          </a:p>
        </p:txBody>
      </p:sp>
    </p:spTree>
    <p:extLst>
      <p:ext uri="{BB962C8B-B14F-4D97-AF65-F5344CB8AC3E}">
        <p14:creationId xmlns:p14="http://schemas.microsoft.com/office/powerpoint/2010/main" val="269694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BOM, É MUITO BOM!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7AAFF9-605E-4144-8295-30250010B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Andar com Ele, </a:t>
            </a:r>
          </a:p>
          <a:p>
            <a:r>
              <a:rPr lang="pt-BR" dirty="0"/>
              <a:t>bem juntinho </a:t>
            </a:r>
            <a:r>
              <a:rPr lang="pt-BR" dirty="0" err="1"/>
              <a:t>dEle</a:t>
            </a:r>
            <a:r>
              <a:rPr lang="pt-BR" dirty="0"/>
              <a:t>, é bom, </a:t>
            </a:r>
          </a:p>
          <a:p>
            <a:r>
              <a:rPr lang="pt-BR" dirty="0"/>
              <a:t>é muito bom, é bom demais!</a:t>
            </a:r>
          </a:p>
        </p:txBody>
      </p:sp>
    </p:spTree>
    <p:extLst>
      <p:ext uri="{BB962C8B-B14F-4D97-AF65-F5344CB8AC3E}">
        <p14:creationId xmlns:p14="http://schemas.microsoft.com/office/powerpoint/2010/main" val="241381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108</Words>
  <Application>Microsoft Office PowerPoint</Application>
  <PresentationFormat>Apresentação na tela (16:9)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É BOM, É MUITO BOM!</vt:lpstr>
      <vt:lpstr>É BOM, É MUITO BOM!</vt:lpstr>
      <vt:lpstr>É BOM, É MUITO BOM!</vt:lpstr>
      <vt:lpstr>É BOM, É MUITO BOM!</vt:lpstr>
      <vt:lpstr>É BOM, É MUITO BOM!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21</cp:revision>
  <dcterms:created xsi:type="dcterms:W3CDTF">2019-03-12T19:19:25Z</dcterms:created>
  <dcterms:modified xsi:type="dcterms:W3CDTF">2019-06-12T23:27:05Z</dcterms:modified>
</cp:coreProperties>
</file>